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83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6F1FB-1349-7B4F-A91C-8794A96BE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4F49E1-A536-304F-8722-0ED71BD15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8F90F-5948-3540-8DD1-7B8119424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14F55-4C04-6F4D-9739-0621C351F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7CB75-EA4B-FE48-B682-9E6A81A0F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7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8B877-5ADE-E944-B2AC-F0FFC071C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6516A8-5B4C-5B49-9E7E-95B03BAB4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ACA7C-083B-5440-B314-303BB8301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45647-3C00-D249-86F4-13DE4DD87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BCCBC-8B4A-B546-9AC6-D4ACF81BD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32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6AE6F7-80EA-0245-BC24-483B152DCC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C1F20D-B137-2B4F-B29F-2688BDADC0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2BD6B-F29D-3946-A29E-A2893DB9E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A3AFF-0862-C343-A67B-77DA838F2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765EB-5B35-1D44-BB83-3B72E6954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40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E9134-C62B-8C42-A66F-65D2B192E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05722-B6A1-EB4C-8243-57F059410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B609A-C11C-F042-96B6-1B1CA36A7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7FC5B-37C0-8B4C-B9B8-E9D894781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1EE08-AAC7-6E44-BD36-DEB3AE376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788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C4BEB-7EE2-D742-869A-EC0D389D8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5AC6E7-B7AA-D943-8524-69CDEEB3A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7E587-704B-D14C-AFCE-4DE7701EA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AB329-D38C-2D46-8643-85E5836C3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47B540-4AC3-CE45-B34E-8CCC5D0FC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08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40C8A-DC77-3348-A067-A25672E5D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14C43-D235-954A-A55E-4344AA92FF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8EA333-D834-0D43-8DC5-CC60E3BCE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744B21-AA6C-B241-B522-47464E496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DCE5A-E9D9-CF4A-8B0A-676168BE8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822D9-890B-584F-8651-82A209E1C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50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69A48-AF63-8C47-9B53-B1A31BE30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386712-4EE4-D84D-A13B-C1AE5DE7F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B8CA89-8D32-354C-BB33-A99601DC03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EFF324-B24D-7D4C-B813-FE810FCB66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7B0788-F0A2-4F4F-A28C-1719183545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F8194E-AB40-264F-9051-839062D39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A8A12C-C6AC-904B-B08F-80AAF76D2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28AE24-C453-3547-A9F9-FBD326345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50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5675C-D711-1A4B-9301-2170D4493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CD2247-0454-5D4E-8AFC-77D5C5043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669E49-EE27-5C4B-83C1-EF668DB63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547C51-FD1F-5B4F-B66A-98FA39BF6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111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270054-52A2-7D41-A37C-BDF3B3C63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EED9C1-D87B-C143-8777-4DFCAA1F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8F287-C8D8-5848-9647-AEE8EB53C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630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AE682-039A-E14A-8AA3-413A4DAA1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44940-7AF0-FB45-8EA9-BDBFDA6F8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983A0-4428-824D-8A95-7C1DA6AEB2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09CFB1-BA6D-C745-89A6-26CDD31DC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6312DE-5CE3-C849-9F05-760516AFF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99D49D-22AB-E64B-82DB-B57169F4C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013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CD0FC-584B-5947-AB02-E7169C5B5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67B670-61C3-3448-9CB9-EF9F928DB6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4974E3-48D8-B649-8422-187989CF9E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51E874-9B2C-3442-A38C-074730D88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F2DFF-C2CC-5D41-BC3E-8CF9BB88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B5667C-FDBB-F441-8283-ED6B27704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03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652DDD-407D-5446-A0C8-D536E2B71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6C673-4871-4046-A774-F157BB297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9D41B-0398-0F41-8F76-84D4C523FE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62FA98-9FC7-F74E-A313-C197B51ADC1B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47E29-1B57-D94E-A420-EE39E0B216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1A07C-2B6A-7E48-955C-B2841BF630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E981AC-B469-3449-BF3C-29C95B06CC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82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5B42F02B-19CB-AC44-932A-FA7DDFF5D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084" y="2897009"/>
            <a:ext cx="2807208" cy="280720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4FB2040-588D-3D4C-9921-07BC88C1F307}"/>
              </a:ext>
            </a:extLst>
          </p:cNvPr>
          <p:cNvSpPr txBox="1"/>
          <p:nvPr/>
        </p:nvSpPr>
        <p:spPr>
          <a:xfrm>
            <a:off x="2868850" y="5750216"/>
            <a:ext cx="882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Venus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6CA581-E490-144C-ABCA-DC9D35A13171}"/>
              </a:ext>
            </a:extLst>
          </p:cNvPr>
          <p:cNvSpPr txBox="1"/>
          <p:nvPr/>
        </p:nvSpPr>
        <p:spPr>
          <a:xfrm>
            <a:off x="5251112" y="5765380"/>
            <a:ext cx="1689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Bright field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4BE23C-5FD5-F44C-8443-8735AF9AED4F}"/>
              </a:ext>
            </a:extLst>
          </p:cNvPr>
          <p:cNvSpPr txBox="1"/>
          <p:nvPr/>
        </p:nvSpPr>
        <p:spPr>
          <a:xfrm>
            <a:off x="7589262" y="5696126"/>
            <a:ext cx="2585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Venus merged with  bright field 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646C96-14FF-9846-9229-42749DAB0B17}"/>
              </a:ext>
            </a:extLst>
          </p:cNvPr>
          <p:cNvSpPr/>
          <p:nvPr/>
        </p:nvSpPr>
        <p:spPr>
          <a:xfrm>
            <a:off x="1841197" y="86160"/>
            <a:ext cx="8478391" cy="5648014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523455-8130-7443-AAE6-09BCB1997111}"/>
              </a:ext>
            </a:extLst>
          </p:cNvPr>
          <p:cNvSpPr txBox="1"/>
          <p:nvPr/>
        </p:nvSpPr>
        <p:spPr>
          <a:xfrm rot="16200000">
            <a:off x="891298" y="2715391"/>
            <a:ext cx="1251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CC-5357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D301BCE-0C6E-2C41-99AD-C8DAF92DF462}"/>
              </a:ext>
            </a:extLst>
          </p:cNvPr>
          <p:cNvSpPr txBox="1"/>
          <p:nvPr/>
        </p:nvSpPr>
        <p:spPr>
          <a:xfrm>
            <a:off x="1332274" y="5261811"/>
            <a:ext cx="36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A</a:t>
            </a:r>
          </a:p>
        </p:txBody>
      </p:sp>
      <p:pic>
        <p:nvPicPr>
          <p:cNvPr id="15" name="Picture 14" descr="A picture containing window, surrounded, several&#10;&#10;Description automatically generated">
            <a:extLst>
              <a:ext uri="{FF2B5EF4-FFF2-40B4-BE49-F238E27FC236}">
                <a16:creationId xmlns:a16="http://schemas.microsoft.com/office/drawing/2014/main" id="{77A5B340-9971-9D40-8032-D1C2AE3E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4607" y="2893368"/>
            <a:ext cx="2807208" cy="2807208"/>
          </a:xfrm>
          <a:prstGeom prst="rect">
            <a:avLst/>
          </a:prstGeom>
        </p:spPr>
      </p:pic>
      <p:pic>
        <p:nvPicPr>
          <p:cNvPr id="25" name="Picture 24" descr="A picture containing wall, indoor, white, hand&#10;&#10;Description automatically generated">
            <a:extLst>
              <a:ext uri="{FF2B5EF4-FFF2-40B4-BE49-F238E27FC236}">
                <a16:creationId xmlns:a16="http://schemas.microsoft.com/office/drawing/2014/main" id="{15B93F94-3911-8B4A-936C-29A20AD9E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8021" y="2900056"/>
            <a:ext cx="2807208" cy="2807208"/>
          </a:xfrm>
          <a:prstGeom prst="rect">
            <a:avLst/>
          </a:prstGeom>
        </p:spPr>
      </p:pic>
      <p:pic>
        <p:nvPicPr>
          <p:cNvPr id="29" name="Picture 28" descr="A picture containing plant, yellow&#10;&#10;Description automatically generated">
            <a:extLst>
              <a:ext uri="{FF2B5EF4-FFF2-40B4-BE49-F238E27FC236}">
                <a16:creationId xmlns:a16="http://schemas.microsoft.com/office/drawing/2014/main" id="{2CCDEAB8-D897-1A40-B99D-6BE462FEEB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084" y="99746"/>
            <a:ext cx="2807208" cy="2807208"/>
          </a:xfrm>
          <a:prstGeom prst="rect">
            <a:avLst/>
          </a:prstGeom>
        </p:spPr>
      </p:pic>
      <p:pic>
        <p:nvPicPr>
          <p:cNvPr id="36" name="Picture 35" descr="A picture containing dark, plant&#10;&#10;Description automatically generated">
            <a:extLst>
              <a:ext uri="{FF2B5EF4-FFF2-40B4-BE49-F238E27FC236}">
                <a16:creationId xmlns:a16="http://schemas.microsoft.com/office/drawing/2014/main" id="{4B03C892-9AFD-014E-80E5-581C94CCB3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4607" y="86160"/>
            <a:ext cx="2807208" cy="2807208"/>
          </a:xfrm>
          <a:prstGeom prst="rect">
            <a:avLst/>
          </a:prstGeom>
        </p:spPr>
      </p:pic>
      <p:pic>
        <p:nvPicPr>
          <p:cNvPr id="41" name="Picture 40" descr="A picture containing wall, white, indoor, dirty&#10;&#10;Description automatically generated">
            <a:extLst>
              <a:ext uri="{FF2B5EF4-FFF2-40B4-BE49-F238E27FC236}">
                <a16:creationId xmlns:a16="http://schemas.microsoft.com/office/drawing/2014/main" id="{8E5E2105-A5D5-0543-AA29-1108903A44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7198" y="92848"/>
            <a:ext cx="2807208" cy="280720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FD651B6-F25D-4E4B-BFC1-339ACA6344EC}"/>
              </a:ext>
            </a:extLst>
          </p:cNvPr>
          <p:cNvSpPr txBox="1"/>
          <p:nvPr/>
        </p:nvSpPr>
        <p:spPr>
          <a:xfrm>
            <a:off x="10867601" y="6361606"/>
            <a:ext cx="1162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2529691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12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2</cp:revision>
  <dcterms:created xsi:type="dcterms:W3CDTF">2021-08-31T16:46:19Z</dcterms:created>
  <dcterms:modified xsi:type="dcterms:W3CDTF">2021-08-31T16:51:49Z</dcterms:modified>
</cp:coreProperties>
</file>

<file path=docProps/thumbnail.jpeg>
</file>